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134803724" r:id="rId5"/>
    <p:sldId id="2134803748" r:id="rId6"/>
    <p:sldId id="2134803755" r:id="rId7"/>
    <p:sldId id="2134803758" r:id="rId8"/>
    <p:sldId id="2134803759" r:id="rId9"/>
    <p:sldId id="2134803760" r:id="rId10"/>
    <p:sldId id="2134803757" r:id="rId11"/>
    <p:sldId id="2134803756" r:id="rId12"/>
    <p:sldId id="2134803752" r:id="rId13"/>
    <p:sldId id="2134803749" r:id="rId14"/>
    <p:sldId id="2134803753" r:id="rId15"/>
    <p:sldId id="2134803761" r:id="rId16"/>
    <p:sldId id="2134803754" r:id="rId17"/>
    <p:sldId id="2134803751" r:id="rId18"/>
    <p:sldId id="20761367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65B09F-0067-C048-BCCA-D514F17250B3}">
          <p14:sldIdLst>
            <p14:sldId id="2134803724"/>
            <p14:sldId id="2134803748"/>
            <p14:sldId id="2134803755"/>
            <p14:sldId id="2134803758"/>
            <p14:sldId id="2134803759"/>
            <p14:sldId id="2134803760"/>
            <p14:sldId id="2134803757"/>
            <p14:sldId id="2134803756"/>
            <p14:sldId id="2134803752"/>
            <p14:sldId id="2134803749"/>
            <p14:sldId id="2134803753"/>
            <p14:sldId id="2134803761"/>
            <p14:sldId id="2134803754"/>
            <p14:sldId id="2134803751"/>
            <p14:sldId id="2076136774"/>
          </p14:sldIdLst>
        </p14:section>
      </p14:sectionLst>
    </p:ext>
    <p:ext uri="{EFAFB233-063F-42B5-8137-9DF3F51BA10A}">
      <p15:sldGuideLst xmlns:p15="http://schemas.microsoft.com/office/powerpoint/2012/main">
        <p15:guide id="1" pos="6144" userDrawn="1">
          <p15:clr>
            <a:srgbClr val="A4A3A4"/>
          </p15:clr>
        </p15:guide>
        <p15:guide id="2" orient="horz" pos="3657" userDrawn="1">
          <p15:clr>
            <a:srgbClr val="A4A3A4"/>
          </p15:clr>
        </p15:guide>
        <p15:guide id="3" orient="horz" pos="1104" userDrawn="1">
          <p15:clr>
            <a:srgbClr val="A4A3A4"/>
          </p15:clr>
        </p15:guide>
        <p15:guide id="4" orient="horz" pos="1389" userDrawn="1">
          <p15:clr>
            <a:srgbClr val="A4A3A4"/>
          </p15:clr>
        </p15:guide>
        <p15:guide id="5" orient="horz" pos="2614" userDrawn="1">
          <p15:clr>
            <a:srgbClr val="A4A3A4"/>
          </p15:clr>
        </p15:guide>
        <p15:guide id="6" orient="horz" pos="288" userDrawn="1">
          <p15:clr>
            <a:srgbClr val="A4A3A4"/>
          </p15:clr>
        </p15:guide>
        <p15:guide id="7" orient="horz" pos="981" userDrawn="1">
          <p15:clr>
            <a:srgbClr val="A4A3A4"/>
          </p15:clr>
        </p15:guide>
        <p15:guide id="8" orient="horz" pos="3960" userDrawn="1">
          <p15:clr>
            <a:srgbClr val="A4A3A4"/>
          </p15:clr>
        </p15:guide>
        <p15:guide id="9" orient="horz" pos="1253" userDrawn="1">
          <p15:clr>
            <a:srgbClr val="A4A3A4"/>
          </p15:clr>
        </p15:guide>
        <p15:guide id="10" orient="horz" pos="640" userDrawn="1">
          <p15:clr>
            <a:srgbClr val="A4A3A4"/>
          </p15:clr>
        </p15:guide>
        <p15:guide id="11" pos="7200" userDrawn="1">
          <p15:clr>
            <a:srgbClr val="A4A3A4"/>
          </p15:clr>
        </p15:guide>
        <p15:guide id="12" pos="52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Newton" initials="PN" lastIdx="3" clrIdx="0">
    <p:extLst>
      <p:ext uri="{19B8F6BF-5375-455C-9EA6-DF929625EA0E}">
        <p15:presenceInfo xmlns:p15="http://schemas.microsoft.com/office/powerpoint/2012/main" userId="S-1-5-21-1960408961-1383384898-1957994488-4996625" providerId="AD"/>
      </p:ext>
    </p:extLst>
  </p:cmAuthor>
  <p:cmAuthor id="2" name="Microsoft Office User" initials="Office" lastIdx="32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3" name="Joe App" initials="JA" lastIdx="4" clrIdx="2"/>
  <p:cmAuthor id="4" name="Howard Poston" initials="HP" lastIdx="10" clrIdx="3">
    <p:extLst>
      <p:ext uri="{19B8F6BF-5375-455C-9EA6-DF929625EA0E}">
        <p15:presenceInfo xmlns:p15="http://schemas.microsoft.com/office/powerpoint/2012/main" userId="7b842ffa434f5d8d" providerId="Windows Live"/>
      </p:ext>
    </p:extLst>
  </p:cmAuthor>
  <p:cmAuthor id="5" name="Joseph App" initials="JA" lastIdx="13" clrIdx="4">
    <p:extLst>
      <p:ext uri="{19B8F6BF-5375-455C-9EA6-DF929625EA0E}">
        <p15:presenceInfo xmlns:p15="http://schemas.microsoft.com/office/powerpoint/2012/main" userId="S::joseph.app@navajocompany.com::bf1f0e64-9409-4202-adcc-c961e4dcd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777777"/>
    <a:srgbClr val="F2F2F2"/>
    <a:srgbClr val="383D48"/>
    <a:srgbClr val="FFFFFF"/>
    <a:srgbClr val="E4E5E6"/>
    <a:srgbClr val="000000"/>
    <a:srgbClr val="415152"/>
    <a:srgbClr val="8566AC"/>
    <a:srgbClr val="223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51B9B3-E06B-4224-B763-83E9413C3DD8}" v="29" dt="2023-04-12T01:41:00.612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88098" autoAdjust="0"/>
  </p:normalViewPr>
  <p:slideViewPr>
    <p:cSldViewPr snapToGrid="0">
      <p:cViewPr varScale="1">
        <p:scale>
          <a:sx n="103" d="100"/>
          <a:sy n="103" d="100"/>
        </p:scale>
        <p:origin x="1260" y="102"/>
      </p:cViewPr>
      <p:guideLst>
        <p:guide pos="6144"/>
        <p:guide orient="horz" pos="3657"/>
        <p:guide orient="horz" pos="1104"/>
        <p:guide orient="horz" pos="1389"/>
        <p:guide orient="horz" pos="2614"/>
        <p:guide orient="horz" pos="288"/>
        <p:guide orient="horz" pos="981"/>
        <p:guide orient="horz" pos="3960"/>
        <p:guide orient="horz" pos="1253"/>
        <p:guide orient="horz" pos="640"/>
        <p:guide pos="7200"/>
        <p:guide pos="52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-8968"/>
    </p:cViewPr>
  </p:sorterViewPr>
  <p:notesViewPr>
    <p:cSldViewPr snapToGrid="0" showGuides="1">
      <p:cViewPr varScale="1">
        <p:scale>
          <a:sx n="93" d="100"/>
          <a:sy n="93" d="100"/>
        </p:scale>
        <p:origin x="26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ng Liu" userId="c4dd85b7-3634-4bda-801b-46e8dbbd0b49" providerId="ADAL" clId="{0051B9B3-E06B-4224-B763-83E9413C3DD8}"/>
    <pc:docChg chg="undo custSel addSld delSld modSld sldOrd modSection">
      <pc:chgData name="Gang Liu" userId="c4dd85b7-3634-4bda-801b-46e8dbbd0b49" providerId="ADAL" clId="{0051B9B3-E06B-4224-B763-83E9413C3DD8}" dt="2023-04-13T01:24:49.983" v="381" actId="1076"/>
      <pc:docMkLst>
        <pc:docMk/>
      </pc:docMkLst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2907421" sldId="406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4048318185" sldId="2076136852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753553625" sldId="2076136857"/>
        </pc:sldMkLst>
      </pc:sldChg>
      <pc:sldChg chg="modSp mod">
        <pc:chgData name="Gang Liu" userId="c4dd85b7-3634-4bda-801b-46e8dbbd0b49" providerId="ADAL" clId="{0051B9B3-E06B-4224-B763-83E9413C3DD8}" dt="2023-04-11T07:56:50.543" v="37" actId="20577"/>
        <pc:sldMkLst>
          <pc:docMk/>
          <pc:sldMk cId="4187182599" sldId="2134803724"/>
        </pc:sldMkLst>
        <pc:spChg chg="mod">
          <ac:chgData name="Gang Liu" userId="c4dd85b7-3634-4bda-801b-46e8dbbd0b49" providerId="ADAL" clId="{0051B9B3-E06B-4224-B763-83E9413C3DD8}" dt="2023-04-11T07:56:50.543" v="37" actId="20577"/>
          <ac:spMkLst>
            <pc:docMk/>
            <pc:sldMk cId="4187182599" sldId="2134803724"/>
            <ac:spMk id="2" creationId="{86EC10B4-39B3-274E-9BA1-3B3B92A8FC7A}"/>
          </ac:spMkLst>
        </pc:spChg>
        <pc:spChg chg="mod">
          <ac:chgData name="Gang Liu" userId="c4dd85b7-3634-4bda-801b-46e8dbbd0b49" providerId="ADAL" clId="{0051B9B3-E06B-4224-B763-83E9413C3DD8}" dt="2023-04-11T07:56:30.515" v="0" actId="20577"/>
          <ac:spMkLst>
            <pc:docMk/>
            <pc:sldMk cId="4187182599" sldId="2134803724"/>
            <ac:spMk id="4" creationId="{C93F187E-D736-E04E-8E39-30FF745C1A46}"/>
          </ac:spMkLst>
        </pc:spChg>
      </pc:sldChg>
      <pc:sldChg chg="del">
        <pc:chgData name="Gang Liu" userId="c4dd85b7-3634-4bda-801b-46e8dbbd0b49" providerId="ADAL" clId="{0051B9B3-E06B-4224-B763-83E9413C3DD8}" dt="2023-04-11T07:57:00.914" v="38" actId="2696"/>
        <pc:sldMkLst>
          <pc:docMk/>
          <pc:sldMk cId="1449918562" sldId="2134803726"/>
        </pc:sldMkLst>
      </pc:sldChg>
      <pc:sldChg chg="addSp delSp modSp mod delAnim modAnim">
        <pc:chgData name="Gang Liu" userId="c4dd85b7-3634-4bda-801b-46e8dbbd0b49" providerId="ADAL" clId="{0051B9B3-E06B-4224-B763-83E9413C3DD8}" dt="2023-04-12T01:41:31.369" v="357" actId="1076"/>
        <pc:sldMkLst>
          <pc:docMk/>
          <pc:sldMk cId="1258793644" sldId="2134803727"/>
        </pc:sldMkLst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2" creationId="{34D07638-DC92-8449-8E3F-364AB43649AB}"/>
          </ac:spMkLst>
        </pc:spChg>
        <pc:spChg chg="add del mod">
          <ac:chgData name="Gang Liu" userId="c4dd85b7-3634-4bda-801b-46e8dbbd0b49" providerId="ADAL" clId="{0051B9B3-E06B-4224-B763-83E9413C3DD8}" dt="2023-04-12T01:41:11.042" v="349"/>
          <ac:spMkLst>
            <pc:docMk/>
            <pc:sldMk cId="1258793644" sldId="2134803727"/>
            <ac:spMk id="2" creationId="{489772DB-B20A-1A0C-80B2-BD9E909B7B12}"/>
          </ac:spMkLst>
        </pc:spChg>
        <pc:spChg chg="add mod">
          <ac:chgData name="Gang Liu" userId="c4dd85b7-3634-4bda-801b-46e8dbbd0b49" providerId="ADAL" clId="{0051B9B3-E06B-4224-B763-83E9413C3DD8}" dt="2023-04-12T01:41:31.369" v="357" actId="1076"/>
          <ac:spMkLst>
            <pc:docMk/>
            <pc:sldMk cId="1258793644" sldId="2134803727"/>
            <ac:spMk id="4" creationId="{5EB5C3C1-C881-BD3F-CC2E-125206C14B79}"/>
          </ac:spMkLst>
        </pc:spChg>
        <pc:spChg chg="add del mod">
          <ac:chgData name="Gang Liu" userId="c4dd85b7-3634-4bda-801b-46e8dbbd0b49" providerId="ADAL" clId="{0051B9B3-E06B-4224-B763-83E9413C3DD8}" dt="2023-04-11T07:57:17.794" v="41" actId="478"/>
          <ac:spMkLst>
            <pc:docMk/>
            <pc:sldMk cId="1258793644" sldId="2134803727"/>
            <ac:spMk id="4" creationId="{6F63D71C-2BAD-38E9-3596-FEFC56D3397A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2" creationId="{15297375-B9FB-C94F-9ACC-4093D7EE344E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4" creationId="{EA208416-8B65-504F-93D3-FDA51E0526E2}"/>
          </ac:spMkLst>
        </pc:s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5" creationId="{DAF66BB7-3FB7-144A-85DD-8AB7AA7DB8FA}"/>
          </ac:grpSpMkLst>
        </pc:gr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6" creationId="{81EB8849-5D31-DD47-B7D6-0C5253CC1A3E}"/>
          </ac:grpSpMkLst>
        </pc:grpChg>
        <pc:picChg chg="add mod">
          <ac:chgData name="Gang Liu" userId="c4dd85b7-3634-4bda-801b-46e8dbbd0b49" providerId="ADAL" clId="{0051B9B3-E06B-4224-B763-83E9413C3DD8}" dt="2023-04-12T01:40:54.704" v="336" actId="1076"/>
          <ac:picMkLst>
            <pc:docMk/>
            <pc:sldMk cId="1258793644" sldId="2134803727"/>
            <ac:picMk id="5" creationId="{1167B109-2986-981D-DC12-6A5F8C7FB591}"/>
          </ac:picMkLst>
        </pc:picChg>
        <pc:picChg chg="add mod">
          <ac:chgData name="Gang Liu" userId="c4dd85b7-3634-4bda-801b-46e8dbbd0b49" providerId="ADAL" clId="{0051B9B3-E06B-4224-B763-83E9413C3DD8}" dt="2023-04-12T01:40:56.782" v="337" actId="1076"/>
          <ac:picMkLst>
            <pc:docMk/>
            <pc:sldMk cId="1258793644" sldId="2134803727"/>
            <ac:picMk id="6" creationId="{12E7B162-A67A-4918-AC89-840D1EEDD1CF}"/>
          </ac:picMkLst>
        </pc:picChg>
        <pc:picChg chg="del">
          <ac:chgData name="Gang Liu" userId="c4dd85b7-3634-4bda-801b-46e8dbbd0b49" providerId="ADAL" clId="{0051B9B3-E06B-4224-B763-83E9413C3DD8}" dt="2023-04-11T07:57:12.751" v="40" actId="478"/>
          <ac:picMkLst>
            <pc:docMk/>
            <pc:sldMk cId="1258793644" sldId="2134803727"/>
            <ac:picMk id="91" creationId="{5772EAD8-588E-0F4D-B89A-6F924484E824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96912885" sldId="2134803728"/>
        </pc:sldMkLst>
      </pc:sldChg>
      <pc:sldChg chg="addSp delSp modSp new del mod">
        <pc:chgData name="Gang Liu" userId="c4dd85b7-3634-4bda-801b-46e8dbbd0b49" providerId="ADAL" clId="{0051B9B3-E06B-4224-B763-83E9413C3DD8}" dt="2023-04-12T01:42:21.713" v="362" actId="2696"/>
        <pc:sldMkLst>
          <pc:docMk/>
          <pc:sldMk cId="2604146913" sldId="2134803728"/>
        </pc:sldMkLst>
        <pc:spChg chg="del">
          <ac:chgData name="Gang Liu" userId="c4dd85b7-3634-4bda-801b-46e8dbbd0b49" providerId="ADAL" clId="{0051B9B3-E06B-4224-B763-83E9413C3DD8}" dt="2023-04-11T07:57:24.417" v="43" actId="478"/>
          <ac:spMkLst>
            <pc:docMk/>
            <pc:sldMk cId="2604146913" sldId="2134803728"/>
            <ac:spMk id="2" creationId="{C3C64474-11E9-A000-B400-BDAFD529F52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3" creationId="{60E89801-6842-D672-E6EA-82396042D0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4" creationId="{727DDFEC-8E50-7B3B-B0BA-E924A42B444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5" creationId="{0094DBE9-F5A2-A561-3488-ACE46CE07296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6" creationId="{66961103-8AD6-CCFD-96C8-924FFEF1AE5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7" creationId="{1B8122F0-75DA-8DC2-349D-49338F6081D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8" creationId="{3464152E-80AC-053D-8521-083D8296F72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9" creationId="{736DB94F-C885-20BC-D0DD-CC341A82C3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10" creationId="{B6C2DF75-0D93-1E82-96A0-F35815012CE6}"/>
          </ac:spMkLst>
        </pc:spChg>
        <pc:spChg chg="add mod">
          <ac:chgData name="Gang Liu" userId="c4dd85b7-3634-4bda-801b-46e8dbbd0b49" providerId="ADAL" clId="{0051B9B3-E06B-4224-B763-83E9413C3DD8}" dt="2023-04-11T07:58:17.920" v="61" actId="1076"/>
          <ac:spMkLst>
            <pc:docMk/>
            <pc:sldMk cId="2604146913" sldId="2134803728"/>
            <ac:spMk id="12" creationId="{98191D81-0CA0-2369-6402-AC462A046819}"/>
          </ac:spMkLst>
        </pc:spChg>
        <pc:picChg chg="add del mod">
          <ac:chgData name="Gang Liu" userId="c4dd85b7-3634-4bda-801b-46e8dbbd0b49" providerId="ADAL" clId="{0051B9B3-E06B-4224-B763-83E9413C3DD8}" dt="2023-04-11T07:58:01.485" v="58"/>
          <ac:picMkLst>
            <pc:docMk/>
            <pc:sldMk cId="2604146913" sldId="2134803728"/>
            <ac:picMk id="11" creationId="{3ADC1752-0000-A150-91AB-1815EF3743E9}"/>
          </ac:picMkLst>
        </pc:picChg>
        <pc:picChg chg="add mod">
          <ac:chgData name="Gang Liu" userId="c4dd85b7-3634-4bda-801b-46e8dbbd0b49" providerId="ADAL" clId="{0051B9B3-E06B-4224-B763-83E9413C3DD8}" dt="2023-04-11T07:58:15.285" v="60" actId="1076"/>
          <ac:picMkLst>
            <pc:docMk/>
            <pc:sldMk cId="2604146913" sldId="2134803728"/>
            <ac:picMk id="13" creationId="{9D1E5023-DB3E-65F5-55DC-6DDB888D53A8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18709641" sldId="2134803729"/>
        </pc:sldMkLst>
      </pc:sldChg>
      <pc:sldChg chg="addSp modSp add">
        <pc:chgData name="Gang Liu" userId="c4dd85b7-3634-4bda-801b-46e8dbbd0b49" providerId="ADAL" clId="{0051B9B3-E06B-4224-B763-83E9413C3DD8}" dt="2023-04-11T07:58:29.184" v="62"/>
        <pc:sldMkLst>
          <pc:docMk/>
          <pc:sldMk cId="2754854574" sldId="2134803729"/>
        </pc:sldMkLst>
        <pc:picChg chg="add mod">
          <ac:chgData name="Gang Liu" userId="c4dd85b7-3634-4bda-801b-46e8dbbd0b49" providerId="ADAL" clId="{0051B9B3-E06B-4224-B763-83E9413C3DD8}" dt="2023-04-11T07:58:29.184" v="62"/>
          <ac:picMkLst>
            <pc:docMk/>
            <pc:sldMk cId="2754854574" sldId="2134803729"/>
            <ac:picMk id="2" creationId="{8FFCE338-AC97-D87E-274F-2B31DA70091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387739660" sldId="2134803730"/>
        </pc:sldMkLst>
      </pc:sldChg>
      <pc:sldChg chg="addSp modSp add mod">
        <pc:chgData name="Gang Liu" userId="c4dd85b7-3634-4bda-801b-46e8dbbd0b49" providerId="ADAL" clId="{0051B9B3-E06B-4224-B763-83E9413C3DD8}" dt="2023-04-11T07:58:47.370" v="67" actId="1076"/>
        <pc:sldMkLst>
          <pc:docMk/>
          <pc:sldMk cId="3898714794" sldId="2134803730"/>
        </pc:sldMkLst>
        <pc:picChg chg="add mod">
          <ac:chgData name="Gang Liu" userId="c4dd85b7-3634-4bda-801b-46e8dbbd0b49" providerId="ADAL" clId="{0051B9B3-E06B-4224-B763-83E9413C3DD8}" dt="2023-04-11T07:58:47.370" v="67" actId="1076"/>
          <ac:picMkLst>
            <pc:docMk/>
            <pc:sldMk cId="3898714794" sldId="2134803730"/>
            <ac:picMk id="2" creationId="{D38D39F2-3C1B-96DE-3241-A48D5518644E}"/>
          </ac:picMkLst>
        </pc:picChg>
      </pc:sldChg>
      <pc:sldChg chg="addSp modSp add mod ord">
        <pc:chgData name="Gang Liu" userId="c4dd85b7-3634-4bda-801b-46e8dbbd0b49" providerId="ADAL" clId="{0051B9B3-E06B-4224-B763-83E9413C3DD8}" dt="2023-04-12T01:42:04.393" v="361"/>
        <pc:sldMkLst>
          <pc:docMk/>
          <pc:sldMk cId="945321534" sldId="2134803731"/>
        </pc:sldMkLst>
        <pc:picChg chg="add mod">
          <ac:chgData name="Gang Liu" userId="c4dd85b7-3634-4bda-801b-46e8dbbd0b49" providerId="ADAL" clId="{0051B9B3-E06B-4224-B763-83E9413C3DD8}" dt="2023-04-11T07:59:03.485" v="69" actId="1076"/>
          <ac:picMkLst>
            <pc:docMk/>
            <pc:sldMk cId="945321534" sldId="2134803731"/>
            <ac:picMk id="2" creationId="{745F100C-91EA-0B11-DFF7-2C24C1A97E70}"/>
          </ac:picMkLst>
        </pc:picChg>
        <pc:picChg chg="add mod">
          <ac:chgData name="Gang Liu" userId="c4dd85b7-3634-4bda-801b-46e8dbbd0b49" providerId="ADAL" clId="{0051B9B3-E06B-4224-B763-83E9413C3DD8}" dt="2023-04-11T07:59:06.611" v="70" actId="1076"/>
          <ac:picMkLst>
            <pc:docMk/>
            <pc:sldMk cId="945321534" sldId="2134803731"/>
            <ac:picMk id="3" creationId="{843EFA75-037E-D025-9BA3-8FF50EC44DF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648079293" sldId="2134803731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243186034" sldId="2134803732"/>
        </pc:sldMkLst>
      </pc:sldChg>
      <pc:sldChg chg="addSp delSp modSp add del mod delAnim modAnim">
        <pc:chgData name="Gang Liu" userId="c4dd85b7-3634-4bda-801b-46e8dbbd0b49" providerId="ADAL" clId="{0051B9B3-E06B-4224-B763-83E9413C3DD8}" dt="2023-04-12T01:45:28.159" v="364" actId="2696"/>
        <pc:sldMkLst>
          <pc:docMk/>
          <pc:sldMk cId="3103434555" sldId="2134803732"/>
        </pc:sldMkLst>
        <pc:picChg chg="add del mod">
          <ac:chgData name="Gang Liu" userId="c4dd85b7-3634-4bda-801b-46e8dbbd0b49" providerId="ADAL" clId="{0051B9B3-E06B-4224-B763-83E9413C3DD8}" dt="2023-04-12T01:43:24.665" v="363" actId="478"/>
          <ac:picMkLst>
            <pc:docMk/>
            <pc:sldMk cId="3103434555" sldId="2134803732"/>
            <ac:picMk id="2" creationId="{0E06E470-7FE6-A26B-FEC2-FC37E26C773A}"/>
          </ac:picMkLst>
        </pc:picChg>
      </pc:sldChg>
      <pc:sldChg chg="addSp modSp add mod modAnim modNotesTx">
        <pc:chgData name="Gang Liu" userId="c4dd85b7-3634-4bda-801b-46e8dbbd0b49" providerId="ADAL" clId="{0051B9B3-E06B-4224-B763-83E9413C3DD8}" dt="2023-04-12T01:45:43.076" v="377" actId="20577"/>
        <pc:sldMkLst>
          <pc:docMk/>
          <pc:sldMk cId="1163184498" sldId="2134803733"/>
        </pc:sldMkLst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2" creationId="{419E51C7-AAB2-01F2-E31A-CCAF55E76248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3" creationId="{0E6FA584-AB5C-5717-0CAA-4C473EC80392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4" creationId="{6E907BF1-7560-3B11-AFC6-D4B7D289F7DA}"/>
          </ac:picMkLst>
        </pc:picChg>
        <pc:picChg chg="add mod">
          <ac:chgData name="Gang Liu" userId="c4dd85b7-3634-4bda-801b-46e8dbbd0b49" providerId="ADAL" clId="{0051B9B3-E06B-4224-B763-83E9413C3DD8}" dt="2023-04-12T01:45:37.853" v="366" actId="1076"/>
          <ac:picMkLst>
            <pc:docMk/>
            <pc:sldMk cId="1163184498" sldId="2134803733"/>
            <ac:picMk id="5" creationId="{AFF45DFC-3675-4234-2607-4CA30AE8C3D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312529868" sldId="2134803733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22008552" sldId="2134803734"/>
        </pc:sldMkLst>
      </pc:sldChg>
      <pc:sldChg chg="addSp modSp add modAnim">
        <pc:chgData name="Gang Liu" userId="c4dd85b7-3634-4bda-801b-46e8dbbd0b49" providerId="ADAL" clId="{0051B9B3-E06B-4224-B763-83E9413C3DD8}" dt="2023-04-11T07:59:50.257" v="75"/>
        <pc:sldMkLst>
          <pc:docMk/>
          <pc:sldMk cId="2380972040" sldId="2134803734"/>
        </pc:sldMkLst>
        <pc:spChg chg="add mod">
          <ac:chgData name="Gang Liu" userId="c4dd85b7-3634-4bda-801b-46e8dbbd0b49" providerId="ADAL" clId="{0051B9B3-E06B-4224-B763-83E9413C3DD8}" dt="2023-04-11T07:59:50.257" v="75"/>
          <ac:spMkLst>
            <pc:docMk/>
            <pc:sldMk cId="2380972040" sldId="2134803734"/>
            <ac:spMk id="2" creationId="{FBE60F1C-0B98-7ECA-497E-8D75F35BF5D2}"/>
          </ac:spMkLst>
        </pc:sp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5" creationId="{52D15F60-4CE2-1C75-D9D2-2515DC8D0018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6" creationId="{C547CDAE-7C49-7C8C-3CEF-A38FF4970C9D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7" creationId="{FDC75A2C-3DB7-0F11-6D43-E3FB01CB363F}"/>
          </ac:picMkLst>
        </pc:pic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3" creationId="{8405416F-BE67-0B0A-8771-B3EEC96BE2F2}"/>
          </ac:cxnSpMkLst>
        </pc:cxn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4" creationId="{CEE33D3C-239E-B621-9B36-607E7C7D66A6}"/>
          </ac:cxnSpMkLst>
        </pc:cxn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816292091" sldId="2134803735"/>
        </pc:sldMkLst>
      </pc:sldChg>
      <pc:sldChg chg="addSp modSp add modAnim">
        <pc:chgData name="Gang Liu" userId="c4dd85b7-3634-4bda-801b-46e8dbbd0b49" providerId="ADAL" clId="{0051B9B3-E06B-4224-B763-83E9413C3DD8}" dt="2023-04-11T07:59:56.521" v="76"/>
        <pc:sldMkLst>
          <pc:docMk/>
          <pc:sldMk cId="1025328301" sldId="2134803735"/>
        </pc:sldMkLst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2" creationId="{9F3DE731-EC53-FE95-0875-E7ECAA26E3BE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3" creationId="{82AD525B-0EA3-AE65-0B2B-6D3030775AE9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4" creationId="{F709E435-0541-E8EA-8427-6F3D83C6E2F0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546836257" sldId="2134803736"/>
        </pc:sldMkLst>
      </pc:sldChg>
      <pc:sldChg chg="addSp delSp modSp new mod">
        <pc:chgData name="Gang Liu" userId="c4dd85b7-3634-4bda-801b-46e8dbbd0b49" providerId="ADAL" clId="{0051B9B3-E06B-4224-B763-83E9413C3DD8}" dt="2023-04-11T08:00:39.136" v="110" actId="14100"/>
        <pc:sldMkLst>
          <pc:docMk/>
          <pc:sldMk cId="4072607096" sldId="2134803736"/>
        </pc:sldMkLst>
        <pc:spChg chg="del">
          <ac:chgData name="Gang Liu" userId="c4dd85b7-3634-4bda-801b-46e8dbbd0b49" providerId="ADAL" clId="{0051B9B3-E06B-4224-B763-83E9413C3DD8}" dt="2023-04-11T08:00:02.743" v="78" actId="478"/>
          <ac:spMkLst>
            <pc:docMk/>
            <pc:sldMk cId="4072607096" sldId="2134803736"/>
            <ac:spMk id="2" creationId="{D5259FF0-7959-77CA-27C1-07BA19C5F8AC}"/>
          </ac:spMkLst>
        </pc:spChg>
        <pc:spChg chg="add mod">
          <ac:chgData name="Gang Liu" userId="c4dd85b7-3634-4bda-801b-46e8dbbd0b49" providerId="ADAL" clId="{0051B9B3-E06B-4224-B763-83E9413C3DD8}" dt="2023-04-11T08:00:39.136" v="110" actId="14100"/>
          <ac:spMkLst>
            <pc:docMk/>
            <pc:sldMk cId="4072607096" sldId="2134803736"/>
            <ac:spMk id="4" creationId="{DCB142C5-F28A-E50F-3B11-D77D1B72935B}"/>
          </ac:spMkLst>
        </pc:spChg>
        <pc:graphicFrameChg chg="add mod modGraphic">
          <ac:chgData name="Gang Liu" userId="c4dd85b7-3634-4bda-801b-46e8dbbd0b49" providerId="ADAL" clId="{0051B9B3-E06B-4224-B763-83E9413C3DD8}" dt="2023-04-11T08:00:17.457" v="81" actId="1076"/>
          <ac:graphicFrameMkLst>
            <pc:docMk/>
            <pc:sldMk cId="4072607096" sldId="2134803736"/>
            <ac:graphicFrameMk id="3" creationId="{AA24BFCA-6540-DD0C-8C32-DB0ED37171DC}"/>
          </ac:graphicFrameMkLst>
        </pc:graphicFrameChg>
      </pc:sldChg>
      <pc:sldChg chg="new del">
        <pc:chgData name="Gang Liu" userId="c4dd85b7-3634-4bda-801b-46e8dbbd0b49" providerId="ADAL" clId="{0051B9B3-E06B-4224-B763-83E9413C3DD8}" dt="2023-04-12T01:34:52.070" v="112" actId="680"/>
        <pc:sldMkLst>
          <pc:docMk/>
          <pc:sldMk cId="240280636" sldId="2134803737"/>
        </pc:sldMkLst>
      </pc:sldChg>
      <pc:sldChg chg="addSp delSp modSp new mod ord">
        <pc:chgData name="Gang Liu" userId="c4dd85b7-3634-4bda-801b-46e8dbbd0b49" providerId="ADAL" clId="{0051B9B3-E06B-4224-B763-83E9413C3DD8}" dt="2023-04-12T01:35:38.032" v="175" actId="1076"/>
        <pc:sldMkLst>
          <pc:docMk/>
          <pc:sldMk cId="862422519" sldId="2134803737"/>
        </pc:sldMkLst>
        <pc:spChg chg="del">
          <ac:chgData name="Gang Liu" userId="c4dd85b7-3634-4bda-801b-46e8dbbd0b49" providerId="ADAL" clId="{0051B9B3-E06B-4224-B763-83E9413C3DD8}" dt="2023-04-12T01:34:57.945" v="116" actId="478"/>
          <ac:spMkLst>
            <pc:docMk/>
            <pc:sldMk cId="862422519" sldId="2134803737"/>
            <ac:spMk id="2" creationId="{FF6AB700-8F41-BA89-F4F9-D90345640609}"/>
          </ac:spMkLst>
        </pc:spChg>
        <pc:spChg chg="add mod">
          <ac:chgData name="Gang Liu" userId="c4dd85b7-3634-4bda-801b-46e8dbbd0b49" providerId="ADAL" clId="{0051B9B3-E06B-4224-B763-83E9413C3DD8}" dt="2023-04-12T01:35:38.032" v="175" actId="1076"/>
          <ac:spMkLst>
            <pc:docMk/>
            <pc:sldMk cId="862422519" sldId="2134803737"/>
            <ac:spMk id="5" creationId="{09FF203C-9834-C262-6277-6712128FBDE6}"/>
          </ac:spMkLst>
        </pc:spChg>
        <pc:picChg chg="add mod">
          <ac:chgData name="Gang Liu" userId="c4dd85b7-3634-4bda-801b-46e8dbbd0b49" providerId="ADAL" clId="{0051B9B3-E06B-4224-B763-83E9413C3DD8}" dt="2023-04-12T01:35:05.799" v="120" actId="1076"/>
          <ac:picMkLst>
            <pc:docMk/>
            <pc:sldMk cId="862422519" sldId="2134803737"/>
            <ac:picMk id="4" creationId="{71057E63-8F4C-B778-3497-D6A343F2D25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2466402297" sldId="2134803737"/>
        </pc:sldMkLst>
      </pc:sldChg>
      <pc:sldChg chg="addSp delSp new mod">
        <pc:chgData name="Gang Liu" userId="c4dd85b7-3634-4bda-801b-46e8dbbd0b49" providerId="ADAL" clId="{0051B9B3-E06B-4224-B763-83E9413C3DD8}" dt="2023-04-12T01:38:54.297" v="178" actId="478"/>
        <pc:sldMkLst>
          <pc:docMk/>
          <pc:sldMk cId="4016258411" sldId="2134803738"/>
        </pc:sldMkLst>
        <pc:spChg chg="del">
          <ac:chgData name="Gang Liu" userId="c4dd85b7-3634-4bda-801b-46e8dbbd0b49" providerId="ADAL" clId="{0051B9B3-E06B-4224-B763-83E9413C3DD8}" dt="2023-04-12T01:38:54.297" v="178" actId="478"/>
          <ac:spMkLst>
            <pc:docMk/>
            <pc:sldMk cId="4016258411" sldId="2134803738"/>
            <ac:spMk id="2" creationId="{AB3AAEDA-F1C4-8D92-C4CD-E1E41D0F6251}"/>
          </ac:spMkLst>
        </pc:spChg>
        <pc:picChg chg="add">
          <ac:chgData name="Gang Liu" userId="c4dd85b7-3634-4bda-801b-46e8dbbd0b49" providerId="ADAL" clId="{0051B9B3-E06B-4224-B763-83E9413C3DD8}" dt="2023-04-12T01:38:51.869" v="177" actId="22"/>
          <ac:picMkLst>
            <pc:docMk/>
            <pc:sldMk cId="4016258411" sldId="2134803738"/>
            <ac:picMk id="4" creationId="{D1C9B911-CF2B-ED71-6FD7-100B5832C179}"/>
          </ac:picMkLst>
        </pc:picChg>
      </pc:sldChg>
      <pc:sldChg chg="addSp delSp modSp new mod modNotesTx">
        <pc:chgData name="Gang Liu" userId="c4dd85b7-3634-4bda-801b-46e8dbbd0b49" providerId="ADAL" clId="{0051B9B3-E06B-4224-B763-83E9413C3DD8}" dt="2023-04-12T01:40:25.812" v="325" actId="20577"/>
        <pc:sldMkLst>
          <pc:docMk/>
          <pc:sldMk cId="1325679114" sldId="2134803739"/>
        </pc:sldMkLst>
        <pc:spChg chg="del mod">
          <ac:chgData name="Gang Liu" userId="c4dd85b7-3634-4bda-801b-46e8dbbd0b49" providerId="ADAL" clId="{0051B9B3-E06B-4224-B763-83E9413C3DD8}" dt="2023-04-12T01:39:33.698" v="181" actId="478"/>
          <ac:spMkLst>
            <pc:docMk/>
            <pc:sldMk cId="1325679114" sldId="2134803739"/>
            <ac:spMk id="2" creationId="{FAB60609-6BED-EF90-C365-B1955C904E4B}"/>
          </ac:spMkLst>
        </pc:spChg>
        <pc:spChg chg="add mod">
          <ac:chgData name="Gang Liu" userId="c4dd85b7-3634-4bda-801b-46e8dbbd0b49" providerId="ADAL" clId="{0051B9B3-E06B-4224-B763-83E9413C3DD8}" dt="2023-04-12T01:39:54.418" v="202" actId="1076"/>
          <ac:spMkLst>
            <pc:docMk/>
            <pc:sldMk cId="1325679114" sldId="2134803739"/>
            <ac:spMk id="5" creationId="{0DA27566-BD3C-497F-C72E-807050736A9A}"/>
          </ac:spMkLst>
        </pc:spChg>
        <pc:picChg chg="add mod">
          <ac:chgData name="Gang Liu" userId="c4dd85b7-3634-4bda-801b-46e8dbbd0b49" providerId="ADAL" clId="{0051B9B3-E06B-4224-B763-83E9413C3DD8}" dt="2023-04-12T01:39:39.126" v="183" actId="1076"/>
          <ac:picMkLst>
            <pc:docMk/>
            <pc:sldMk cId="1325679114" sldId="2134803739"/>
            <ac:picMk id="4" creationId="{3D10C405-E836-F9A0-AFE7-04054BDDA64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966478722" sldId="2134803739"/>
        </pc:sldMkLst>
      </pc:sldChg>
      <pc:sldChg chg="addSp delSp modSp new mod">
        <pc:chgData name="Gang Liu" userId="c4dd85b7-3634-4bda-801b-46e8dbbd0b49" providerId="ADAL" clId="{0051B9B3-E06B-4224-B763-83E9413C3DD8}" dt="2023-04-13T01:24:49.983" v="381" actId="1076"/>
        <pc:sldMkLst>
          <pc:docMk/>
          <pc:sldMk cId="2285859171" sldId="2134803740"/>
        </pc:sldMkLst>
        <pc:spChg chg="del">
          <ac:chgData name="Gang Liu" userId="c4dd85b7-3634-4bda-801b-46e8dbbd0b49" providerId="ADAL" clId="{0051B9B3-E06B-4224-B763-83E9413C3DD8}" dt="2023-04-12T01:41:43.945" v="359" actId="478"/>
          <ac:spMkLst>
            <pc:docMk/>
            <pc:sldMk cId="2285859171" sldId="2134803740"/>
            <ac:spMk id="2" creationId="{D4ECF1A6-C813-0C6E-C7BE-DFEAC4240BCB}"/>
          </ac:spMkLst>
        </pc:spChg>
        <pc:picChg chg="add mod">
          <ac:chgData name="Gang Liu" userId="c4dd85b7-3634-4bda-801b-46e8dbbd0b49" providerId="ADAL" clId="{0051B9B3-E06B-4224-B763-83E9413C3DD8}" dt="2023-04-13T01:24:49.983" v="381" actId="1076"/>
          <ac:picMkLst>
            <pc:docMk/>
            <pc:sldMk cId="2285859171" sldId="2134803740"/>
            <ac:picMk id="3" creationId="{784E80C0-1164-D298-3965-7DAE1D3DB3B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533582033" sldId="2134803740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459713906" sldId="213480374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8CBCE6-D012-459A-8356-3376743445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FDE6D-C288-4D24-911F-557A79D21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ECE7084-7924-4ACD-A491-71C8902220B5}" type="datetimeFigureOut">
              <a:rPr lang="en-US" smtClean="0">
                <a:latin typeface="Arial" panose="020B0604020202020204" pitchFamily="34" charset="0"/>
              </a:rPr>
              <a:t>9/11/2024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32F02-4414-4D44-BA0C-8A566EB196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92BF4-EA57-4414-91AE-50E93C683D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8D2A3A1-6D19-40A9-AA3D-2D0A14E43CD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096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6.png>
</file>

<file path=ppt/media/image27.sv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0469229-4DCC-4D4F-99E9-1378CDE5E56A}" type="datetimeFigureOut">
              <a:rPr lang="en-US" smtClean="0"/>
              <a:pPr/>
              <a:t>9/11/2024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BA5BCC9-2D58-BC45-8057-F0927490CD1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2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8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sv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23" Type="http://schemas.openxmlformats.org/officeDocument/2006/relationships/image" Target="../media/image23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sv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65209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45645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395051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1158249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7969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B2DC717-B2CE-7B4D-A485-6D28036B7B12}"/>
              </a:ext>
            </a:extLst>
          </p:cNvPr>
          <p:cNvGrpSpPr/>
          <p:nvPr userDrawn="1"/>
        </p:nvGrpSpPr>
        <p:grpSpPr>
          <a:xfrm>
            <a:off x="5596294" y="1223968"/>
            <a:ext cx="2927343" cy="616219"/>
            <a:chOff x="5596294" y="1209443"/>
            <a:chExt cx="2927343" cy="6162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9F20DE-7C96-0241-96E6-D21ED8A6798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/>
          </p:blipFill>
          <p:spPr>
            <a:xfrm>
              <a:off x="5596294" y="1209443"/>
              <a:ext cx="1727164" cy="215896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652FDFA-D005-B842-A011-57E7125215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596294" y="1509849"/>
              <a:ext cx="2927343" cy="315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59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FB58AD4-B5F7-C348-B8E3-10DC77F1F9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9986" y="914400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93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577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093C5B-1855-FE4C-86A4-0F32F69CE0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8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58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53744" y="1602429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3162B4C-8AAC-054A-8207-7F3B050AE6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4078" y="90227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DD4CF1-882B-EA45-BAB0-DC78082DF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2" y="178123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8610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9986" y="1292482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D802AB-3C2E-3944-BC7A-D225AD299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47765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9731" y="1745431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6A5158-AF52-2D44-853D-646A374584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71923" y="908461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36E4B0-858A-464B-BACD-6EA6E69CE5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3860" y="17813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9862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82751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801CD6-4A94-4C4B-A0FC-9BD594810F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4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26381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2900" y="1095994"/>
            <a:ext cx="5288062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95994"/>
            <a:ext cx="5278918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7C0A4E-F0F5-BE4B-A4E2-B30FB22DBF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4787232"/>
            <a:ext cx="5284787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0F1D633-E4A8-504F-A385-0A6D0310C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1" y="4787232"/>
            <a:ext cx="5286755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807AB88-3644-1844-A794-FF7AAC04FE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40476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298455"/>
            <a:ext cx="5373198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1" y="2185423"/>
            <a:ext cx="5391484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CE70E2-69C2-0143-9D3A-18C5F025E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98455"/>
            <a:ext cx="527761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FB09C-3870-2A4D-A9D8-F70837E4501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185423"/>
            <a:ext cx="5277612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F31105-680A-9249-8E56-4756C2B56E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0" y="177240"/>
            <a:ext cx="10837164" cy="70270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6615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60862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2B631D9-C77C-824C-BCBE-8B7BFAF111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78824" y="1427652"/>
            <a:ext cx="3470276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5349099-3202-9F41-8EA2-06AD569257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3483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7239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heading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512205"/>
            <a:ext cx="3569033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0" y="2399173"/>
            <a:ext cx="3569033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4EE19DC-8D4E-D341-8AA8-3FB30FDC4F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07399" y="151220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2BD903-D929-C24D-98CA-F0E2548FB58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309441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4048257-3ABC-6D48-888B-07E54907D07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75983" y="153595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D2C53F7-B3F3-6E4E-8CD8-FE8394323B47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275983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2E9CA0C-3C26-4A44-8287-9C4E9B9334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9986" y="88649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E75FDCE-C8AA-944B-9C9F-5382FE6BE5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60042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039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593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04971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C2342-CB09-EB43-9AE5-CFFC37C9911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45645" y="3860361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102325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865523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622194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74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333501"/>
            <a:ext cx="7100887" cy="45501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D0FC58-C2A0-D94B-B6DA-C2E33F4259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333502"/>
            <a:ext cx="3568284" cy="4550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2000" dirty="0"/>
              <a:t>Brief caption or descriptive</a:t>
            </a:r>
          </a:p>
          <a:p>
            <a:pPr lvl="0"/>
            <a:r>
              <a:rPr lang="en-US" sz="2000" dirty="0"/>
              <a:t>Statement relating to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2627CF-1723-9E45-A613-85EF01ABB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0571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25660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1662" y="1333500"/>
            <a:ext cx="5284052" cy="3601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41FA6D0-835B-D64B-A6E9-EB320408D7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0" y="1333500"/>
            <a:ext cx="5291267" cy="36165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5056551"/>
            <a:ext cx="528405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662F84-B0B5-9A45-B477-D6B88CC092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72200" y="5056551"/>
            <a:ext cx="5291267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82DFD54-B03A-4348-B94D-609E2D0ED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885" y="159404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84051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3"/>
            <a:ext cx="3468945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404" y="5056552"/>
            <a:ext cx="3473450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E29608CA-13F2-424A-983D-EF48D52663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66862" y="1700783"/>
            <a:ext cx="3471861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B79A963-562D-E543-9F8B-E434F10ED70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377238" y="1700783"/>
            <a:ext cx="3471862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62793B-8197-B643-B782-F262E1B1EA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6862" y="5056552"/>
            <a:ext cx="3465863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7BDA6846-9778-CB4D-9D85-1FD107D64C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7238" y="5056552"/>
            <a:ext cx="347186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54B301-8192-D743-AD47-28BE4110A5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16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2428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486807-DA1D-D048-90AB-E2822BD41C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4449079"/>
            <a:ext cx="2531227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6D5BD184-0386-3544-B7D9-244C594525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2626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4B1B318-FBD7-8E43-86FD-EEC72A8A9C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21346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C1820232-91B0-CF47-8C24-E93695570F4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9636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1CF3CBF-8AC0-7A4A-BEBA-56048F45F7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97779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B197E689-0629-A141-8425-3F37EF5125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005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61D7ACE9-7568-EB49-A728-201210F65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2170" y="4449079"/>
            <a:ext cx="2532062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A37145D-8AC2-094A-B66C-B657393F31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675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77915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A200D6-D23B-B741-BC58-4374DA39A7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83297" y="3026184"/>
            <a:ext cx="3625406" cy="41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B62BDF-09FE-7041-A88C-CA70903E37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3511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CB772-0024-5542-B7DF-746B88F8C30C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1B9C04B5-632E-E649-871F-ACE61728A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2751494"/>
            <a:ext cx="549221" cy="549221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22F8614-55AE-5740-9D1C-557833B280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2462802"/>
            <a:ext cx="2788351" cy="112660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6ECD839-14B9-774D-AD18-47C88EAAFF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1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B1DF1A2-258D-D248-AA99-09A8331871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01E6A08-4752-974F-AE7F-7B35B108642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D154BCB-B734-D844-9F45-2D37FFE5ECE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EE1BCD24-CBB1-0348-AE58-40C5D0FDBAA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AF322321-6033-104F-BBCD-E2766C8421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570678" y="770207"/>
            <a:ext cx="800073" cy="800073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49A4D26E-D8E0-7F4F-97DA-FDA491CFBF0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517035" y="5832778"/>
            <a:ext cx="105524" cy="153489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B67B27E-EC8F-DB42-9B28-E39EE5DDB9A7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59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E325C3-E11A-F843-AFF5-F4D8C53C5E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0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0C1FA7A-8731-A64F-B7E9-8C19DCDAF7F3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CBA595ED-3284-0249-9A32-3234EB9FD0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360387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5348152-F24D-EB40-AEBB-840DF60A89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331518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D885CD5-7642-4447-925A-4E57B4C66F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-261629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D74A33C4-3F2C-6344-AF03-E38DAC24EC2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94932" y="5923371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D3428841-74C5-394F-BF42-2E24677D79F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863CD2D7-E76C-BE43-8826-E206EEA9AED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63158" y="5323298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7DCED5BB-A61E-5245-A07E-A040EA944D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490910" y="-411840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1FE2BE1-D647-E346-9EDE-E59D9513DBB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34D06F3-8B7C-7A42-8C03-EC8C642428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2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35F4C80-9FF9-E143-B52B-51880FEE6A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AD7EBD-E632-5949-99DA-EFB68C157FA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44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E722190-7C9A-0749-9565-D852F55F2DF7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A595E689-1576-7C41-BE80-265612EFD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11490" y="556288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770799E-3075-F644-A73B-992ACEE543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1928" y="527419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D35173D-DF83-4740-8072-AB2F6AE984B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71996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88B6FA9-8CEE-054F-B84A-0571C4B6EA6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0141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BAE3BB4C-3A2D-8344-A1ED-6D42AE369A89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07148" y="5726063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C209C4A8-E243-7B49-81F7-7658931B706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05861" y="1006449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DAFE0C9E-9A1C-BA41-B903-3F0B3CD55CE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360281" y="2564238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389E624-B5DF-2E4F-8B14-E28A8F5C96E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922731" y="5274193"/>
            <a:ext cx="1547244" cy="1063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46449A0-F2BF-FD42-8550-0C46C85859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5" y="1835255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kern="1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3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DA78A3D-81C9-8B4E-B2DF-2ACDDB7602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5" y="3510178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kern="1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B1AE43-D0B7-474B-93DC-5F8932F4C2F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EAB78-0D4D-3041-8D8B-8C14DADDF900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13002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FFDB65C-CF33-F649-B50E-DF3D7EB193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D673B9F-C6F6-A34D-9FF9-9AD749CCCD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88E2D7-58BD-624A-BADB-132EF42B3348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35096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755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 userDrawn="1">
          <p15:clr>
            <a:srgbClr val="FBAE40"/>
          </p15:clr>
        </p15:guide>
        <p15:guide id="3" pos="114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1A49FF-2DDB-5F4D-AA49-8F3570081F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B5346728-1A43-46F3-94F0-8646875C0BA6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570075" y="6388862"/>
            <a:ext cx="372187" cy="276985"/>
          </a:xfrm>
          <a:prstGeom prst="rect">
            <a:avLst/>
          </a:prstGeom>
        </p:spPr>
        <p:txBody>
          <a:bodyPr/>
          <a:lstStyle/>
          <a:p>
            <a:pPr lvl="0" algn="r"/>
            <a:fld id="{5266C0E3-FCB2-4D10-9980-6DFC0D8FABCB}" type="slidenum">
              <a:rPr lang="en-US" sz="1100">
                <a:solidFill>
                  <a:srgbClr val="FF0000"/>
                </a:solidFill>
              </a:rPr>
              <a:pPr lvl="0" algn="r"/>
              <a:t>‹#›</a:t>
            </a:fld>
            <a:endParaRPr lang="en-US" sz="11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073C5-BADD-D444-8CA8-8E20906A9C2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2FAB0E-0D04-4245-92D3-1C9E21FDA85E}"/>
              </a:ext>
            </a:extLst>
          </p:cNvPr>
          <p:cNvSpPr txBox="1"/>
          <p:nvPr userDrawn="1"/>
        </p:nvSpPr>
        <p:spPr>
          <a:xfrm>
            <a:off x="5059901" y="6418863"/>
            <a:ext cx="1988045" cy="2169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sz="900" dirty="0">
                <a:solidFill>
                  <a:srgbClr val="000000"/>
                </a:solidFill>
                <a:latin typeface="+mj-lt"/>
                <a:ea typeface="Inter" panose="020B0502030000000004" pitchFamily="34" charset="0"/>
                <a:cs typeface="Arial" panose="020B0604020202020204" pitchFamily="34" charset="0"/>
              </a:rPr>
              <a:t>© Fortinet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74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63" r:id="rId2"/>
    <p:sldLayoutId id="2147483719" r:id="rId3"/>
    <p:sldLayoutId id="2147483765" r:id="rId4"/>
    <p:sldLayoutId id="2147483720" r:id="rId5"/>
    <p:sldLayoutId id="2147483721" r:id="rId6"/>
    <p:sldLayoutId id="2147483761" r:id="rId7"/>
    <p:sldLayoutId id="2147483762" r:id="rId8"/>
    <p:sldLayoutId id="2147483661" r:id="rId9"/>
    <p:sldLayoutId id="2147483732" r:id="rId10"/>
    <p:sldLayoutId id="2147483726" r:id="rId11"/>
    <p:sldLayoutId id="2147483730" r:id="rId12"/>
    <p:sldLayoutId id="2147483658" r:id="rId13"/>
    <p:sldLayoutId id="2147483727" r:id="rId14"/>
    <p:sldLayoutId id="2147483659" r:id="rId15"/>
    <p:sldLayoutId id="2147483708" r:id="rId16"/>
    <p:sldLayoutId id="2147483660" r:id="rId17"/>
    <p:sldLayoutId id="2147483705" r:id="rId18"/>
    <p:sldLayoutId id="2147483707" r:id="rId19"/>
    <p:sldLayoutId id="2147483710" r:id="rId20"/>
    <p:sldLayoutId id="2147483711" r:id="rId21"/>
    <p:sldLayoutId id="2147483714" r:id="rId22"/>
    <p:sldLayoutId id="2147483716" r:id="rId23"/>
    <p:sldLayoutId id="2147483718" r:id="rId24"/>
    <p:sldLayoutId id="2147483760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ACBF0"/>
          </p15:clr>
        </p15:guide>
        <p15:guide id="2" orient="horz" pos="2160" userDrawn="1">
          <p15:clr>
            <a:srgbClr val="5ACBF0"/>
          </p15:clr>
        </p15:guide>
        <p15:guide id="3" pos="216" userDrawn="1">
          <p15:clr>
            <a:srgbClr val="5ACBF0"/>
          </p15:clr>
        </p15:guide>
        <p15:guide id="4" pos="7464" userDrawn="1">
          <p15:clr>
            <a:srgbClr val="5ACBF0"/>
          </p15:clr>
        </p15:guide>
        <p15:guide id="6" orient="horz" pos="1864" userDrawn="1">
          <p15:clr>
            <a:srgbClr val="5ACBF0"/>
          </p15:clr>
        </p15:guide>
        <p15:guide id="7" orient="horz" pos="2886" userDrawn="1">
          <p15:clr>
            <a:srgbClr val="5ACBF0"/>
          </p15:clr>
        </p15:guide>
        <p15:guide id="8" orient="horz" pos="3893" userDrawn="1">
          <p15:clr>
            <a:srgbClr val="5ACBF0"/>
          </p15:clr>
        </p15:guide>
        <p15:guide id="9" pos="1498" userDrawn="1">
          <p15:clr>
            <a:srgbClr val="5ACBF0"/>
          </p15:clr>
        </p15:guide>
        <p15:guide id="10" pos="1600" userDrawn="1">
          <p15:clr>
            <a:srgbClr val="5ACBF0"/>
          </p15:clr>
        </p15:guide>
        <p15:guide id="11" pos="2644" userDrawn="1">
          <p15:clr>
            <a:srgbClr val="5ACBF0"/>
          </p15:clr>
        </p15:guide>
        <p15:guide id="12" pos="2747" userDrawn="1">
          <p15:clr>
            <a:srgbClr val="5ACBF0"/>
          </p15:clr>
        </p15:guide>
        <p15:guide id="13" pos="3792" userDrawn="1">
          <p15:clr>
            <a:srgbClr val="5ACBF0"/>
          </p15:clr>
        </p15:guide>
        <p15:guide id="14" pos="3888" userDrawn="1">
          <p15:clr>
            <a:srgbClr val="5ACBF0"/>
          </p15:clr>
        </p15:guide>
        <p15:guide id="15" pos="4934" userDrawn="1">
          <p15:clr>
            <a:srgbClr val="5ACBF0"/>
          </p15:clr>
        </p15:guide>
        <p15:guide id="16" pos="5034" userDrawn="1">
          <p15:clr>
            <a:srgbClr val="5ACBF0"/>
          </p15:clr>
        </p15:guide>
        <p15:guide id="17" pos="6081" userDrawn="1">
          <p15:clr>
            <a:srgbClr val="5ACBF0"/>
          </p15:clr>
        </p15:guide>
        <p15:guide id="18" pos="6183" userDrawn="1">
          <p15:clr>
            <a:srgbClr val="5ACBF0"/>
          </p15:clr>
        </p15:guide>
        <p15:guide id="19" orient="horz" pos="89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12" Type="http://schemas.openxmlformats.org/officeDocument/2006/relationships/image" Target="../media/image34.sv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11" Type="http://schemas.openxmlformats.org/officeDocument/2006/relationships/image" Target="../media/image33.png"/><Relationship Id="rId5" Type="http://schemas.openxmlformats.org/officeDocument/2006/relationships/image" Target="../media/image2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C10B4-39B3-274E-9BA1-3B3B92A8F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5644" y="2787647"/>
            <a:ext cx="9220195" cy="1534889"/>
          </a:xfrm>
        </p:spPr>
        <p:txBody>
          <a:bodyPr/>
          <a:lstStyle/>
          <a:p>
            <a:r>
              <a:rPr lang="en-US" altLang="zh-CN" dirty="0"/>
              <a:t>AWS Workspace Protection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93F187E-D736-E04E-8E39-30FF745C1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5645" y="4514994"/>
            <a:ext cx="7596188" cy="83012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18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info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808F48-5690-D294-2195-B4A57DFFB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9" y="833285"/>
            <a:ext cx="9937102" cy="51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79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Test-1 log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913028-5EED-A585-D698-2F2C18F10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624" y="902525"/>
            <a:ext cx="10007838" cy="55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3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Test-2 log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6A12EB-C447-712A-1AA7-454880B88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23" y="1071468"/>
            <a:ext cx="9218645" cy="471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Test-3 log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1967E-5B26-00C4-6C94-28B365AF3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227" y="1194318"/>
            <a:ext cx="10086296" cy="468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5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Test-4 log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9241BE-6DF0-5225-4FD0-592E03824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1" y="1281385"/>
            <a:ext cx="11075437" cy="357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05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 workspace with </a:t>
            </a:r>
            <a:r>
              <a:rPr lang="en-US" dirty="0" err="1"/>
              <a:t>cen</a:t>
            </a:r>
            <a:r>
              <a:rPr lang="en-US" dirty="0"/>
              <a:t>-tr security inspection 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B1D9191-9162-876D-847D-4DEBF410A665}"/>
              </a:ext>
            </a:extLst>
          </p:cNvPr>
          <p:cNvGrpSpPr/>
          <p:nvPr/>
        </p:nvGrpSpPr>
        <p:grpSpPr>
          <a:xfrm>
            <a:off x="2107444" y="1321843"/>
            <a:ext cx="5593195" cy="4332848"/>
            <a:chOff x="363311" y="1262576"/>
            <a:chExt cx="5593195" cy="4332848"/>
          </a:xfrm>
        </p:grpSpPr>
        <p:sp>
          <p:nvSpPr>
            <p:cNvPr id="4" name="矩形: 圆角 6">
              <a:extLst>
                <a:ext uri="{FF2B5EF4-FFF2-40B4-BE49-F238E27FC236}">
                  <a16:creationId xmlns:a16="http://schemas.microsoft.com/office/drawing/2014/main" id="{61D90D93-1618-AE11-A652-BADDBD45919F}"/>
                </a:ext>
              </a:extLst>
            </p:cNvPr>
            <p:cNvSpPr/>
            <p:nvPr/>
          </p:nvSpPr>
          <p:spPr>
            <a:xfrm>
              <a:off x="1262149" y="1262576"/>
              <a:ext cx="1974273" cy="997311"/>
            </a:xfrm>
            <a:prstGeom prst="roundRect">
              <a:avLst/>
            </a:prstGeom>
            <a:noFill/>
            <a:ln w="9525" cap="flat" cmpd="sng" algn="ctr">
              <a:solidFill>
                <a:srgbClr val="FF6A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pic>
          <p:nvPicPr>
            <p:cNvPr id="5" name="图片 7">
              <a:extLst>
                <a:ext uri="{FF2B5EF4-FFF2-40B4-BE49-F238E27FC236}">
                  <a16:creationId xmlns:a16="http://schemas.microsoft.com/office/drawing/2014/main" id="{A379C3ED-82AD-2EC8-2C50-324FDCD2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6823" y="1304631"/>
              <a:ext cx="504832" cy="336555"/>
            </a:xfrm>
            <a:prstGeom prst="rect">
              <a:avLst/>
            </a:prstGeom>
          </p:spPr>
        </p:pic>
        <p:sp>
          <p:nvSpPr>
            <p:cNvPr id="6" name="文本框 8">
              <a:extLst>
                <a:ext uri="{FF2B5EF4-FFF2-40B4-BE49-F238E27FC236}">
                  <a16:creationId xmlns:a16="http://schemas.microsoft.com/office/drawing/2014/main" id="{E57325CD-BF3C-E303-A18B-A5C79A8FB283}"/>
                </a:ext>
              </a:extLst>
            </p:cNvPr>
            <p:cNvSpPr txBox="1"/>
            <p:nvPr/>
          </p:nvSpPr>
          <p:spPr>
            <a:xfrm>
              <a:off x="1195548" y="1641186"/>
              <a:ext cx="120738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00" dirty="0"/>
                <a:t>无影</a:t>
              </a:r>
              <a:r>
                <a:rPr lang="en-US" altLang="zh-CN" sz="1000" dirty="0"/>
                <a:t>VPC</a:t>
              </a:r>
              <a:endParaRPr lang="zh-CN" altLang="en-US" sz="1000" dirty="0"/>
            </a:p>
          </p:txBody>
        </p:sp>
        <p:sp>
          <p:nvSpPr>
            <p:cNvPr id="7" name="矩形: 圆角 9">
              <a:extLst>
                <a:ext uri="{FF2B5EF4-FFF2-40B4-BE49-F238E27FC236}">
                  <a16:creationId xmlns:a16="http://schemas.microsoft.com/office/drawing/2014/main" id="{5971DDC2-E1AF-FB52-7CF0-5379F719C25A}"/>
                </a:ext>
              </a:extLst>
            </p:cNvPr>
            <p:cNvSpPr/>
            <p:nvPr/>
          </p:nvSpPr>
          <p:spPr>
            <a:xfrm>
              <a:off x="3715033" y="2779765"/>
              <a:ext cx="2231334" cy="1695070"/>
            </a:xfrm>
            <a:prstGeom prst="roundRect">
              <a:avLst/>
            </a:prstGeom>
            <a:noFill/>
            <a:ln w="9525" cap="flat" cmpd="sng" algn="ctr">
              <a:solidFill>
                <a:srgbClr val="FF6A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pic>
          <p:nvPicPr>
            <p:cNvPr id="8" name="图片 10">
              <a:extLst>
                <a:ext uri="{FF2B5EF4-FFF2-40B4-BE49-F238E27FC236}">
                  <a16:creationId xmlns:a16="http://schemas.microsoft.com/office/drawing/2014/main" id="{576EF970-5DAF-6E9D-E311-1D3CD0DB7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5542" y="2843750"/>
              <a:ext cx="457093" cy="304729"/>
            </a:xfrm>
            <a:prstGeom prst="rect">
              <a:avLst/>
            </a:prstGeom>
          </p:spPr>
        </p:pic>
        <p:sp>
          <p:nvSpPr>
            <p:cNvPr id="9" name="文本框 11">
              <a:extLst>
                <a:ext uri="{FF2B5EF4-FFF2-40B4-BE49-F238E27FC236}">
                  <a16:creationId xmlns:a16="http://schemas.microsoft.com/office/drawing/2014/main" id="{0416D47A-8688-7B24-C653-C7EE30CC3C13}"/>
                </a:ext>
              </a:extLst>
            </p:cNvPr>
            <p:cNvSpPr txBox="1"/>
            <p:nvPr/>
          </p:nvSpPr>
          <p:spPr>
            <a:xfrm>
              <a:off x="4938716" y="3161804"/>
              <a:ext cx="101779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/>
                <a:t>Sec-</a:t>
              </a:r>
              <a:r>
                <a:rPr lang="en-US" altLang="zh-CN" sz="1000" dirty="0" err="1"/>
                <a:t>vpc</a:t>
              </a:r>
              <a:endParaRPr lang="en-US" altLang="zh-CN" sz="1000" dirty="0"/>
            </a:p>
          </p:txBody>
        </p:sp>
        <p:sp>
          <p:nvSpPr>
            <p:cNvPr id="10" name="矩形: 圆角 12">
              <a:extLst>
                <a:ext uri="{FF2B5EF4-FFF2-40B4-BE49-F238E27FC236}">
                  <a16:creationId xmlns:a16="http://schemas.microsoft.com/office/drawing/2014/main" id="{F727E945-61B1-06D8-C340-250B01361241}"/>
                </a:ext>
              </a:extLst>
            </p:cNvPr>
            <p:cNvSpPr/>
            <p:nvPr/>
          </p:nvSpPr>
          <p:spPr>
            <a:xfrm>
              <a:off x="1447964" y="3211335"/>
              <a:ext cx="1592363" cy="840703"/>
            </a:xfrm>
            <a:prstGeom prst="roundRect">
              <a:avLst/>
            </a:prstGeom>
            <a:noFill/>
            <a:ln w="9525" cap="flat" cmpd="sng" algn="ctr">
              <a:solidFill>
                <a:srgbClr val="FF6A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pic>
          <p:nvPicPr>
            <p:cNvPr id="11" name="图片 13">
              <a:extLst>
                <a:ext uri="{FF2B5EF4-FFF2-40B4-BE49-F238E27FC236}">
                  <a16:creationId xmlns:a16="http://schemas.microsoft.com/office/drawing/2014/main" id="{72BF63AB-BD60-7F68-1890-9F9B06D2F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5548" y="3372180"/>
              <a:ext cx="504832" cy="519013"/>
            </a:xfrm>
            <a:prstGeom prst="rect">
              <a:avLst/>
            </a:prstGeom>
          </p:spPr>
        </p:pic>
        <p:pic>
          <p:nvPicPr>
            <p:cNvPr id="12" name="Graphic 39">
              <a:extLst>
                <a:ext uri="{FF2B5EF4-FFF2-40B4-BE49-F238E27FC236}">
                  <a16:creationId xmlns:a16="http://schemas.microsoft.com/office/drawing/2014/main" id="{DA199AB9-F813-920B-C75E-EE2AD4CA7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578284" y="4965880"/>
              <a:ext cx="504831" cy="504831"/>
            </a:xfrm>
            <a:prstGeom prst="rect">
              <a:avLst/>
            </a:prstGeom>
          </p:spPr>
        </p:pic>
        <p:cxnSp>
          <p:nvCxnSpPr>
            <p:cNvPr id="13" name="直接连接符 19">
              <a:extLst>
                <a:ext uri="{FF2B5EF4-FFF2-40B4-BE49-F238E27FC236}">
                  <a16:creationId xmlns:a16="http://schemas.microsoft.com/office/drawing/2014/main" id="{713BC27B-102B-C558-6820-498F1E9559EE}"/>
                </a:ext>
              </a:extLst>
            </p:cNvPr>
            <p:cNvCxnSpPr>
              <a:cxnSpLocks/>
              <a:stCxn id="4" idx="2"/>
              <a:endCxn id="19" idx="0"/>
            </p:cNvCxnSpPr>
            <p:nvPr/>
          </p:nvCxnSpPr>
          <p:spPr>
            <a:xfrm>
              <a:off x="2249286" y="2259887"/>
              <a:ext cx="3851" cy="1130135"/>
            </a:xfrm>
            <a:prstGeom prst="line">
              <a:avLst/>
            </a:prstGeom>
            <a:ln>
              <a:solidFill>
                <a:srgbClr val="FF6A00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" name="直接连接符 20">
              <a:extLst>
                <a:ext uri="{FF2B5EF4-FFF2-40B4-BE49-F238E27FC236}">
                  <a16:creationId xmlns:a16="http://schemas.microsoft.com/office/drawing/2014/main" id="{33C74467-B807-E4EB-9978-B47464C40711}"/>
                </a:ext>
              </a:extLst>
            </p:cNvPr>
            <p:cNvCxnSpPr>
              <a:cxnSpLocks/>
              <a:stCxn id="7" idx="1"/>
              <a:endCxn id="19" idx="3"/>
            </p:cNvCxnSpPr>
            <p:nvPr/>
          </p:nvCxnSpPr>
          <p:spPr>
            <a:xfrm flipH="1">
              <a:off x="2491915" y="3627300"/>
              <a:ext cx="1223118" cy="1501"/>
            </a:xfrm>
            <a:prstGeom prst="line">
              <a:avLst/>
            </a:prstGeom>
            <a:ln>
              <a:solidFill>
                <a:srgbClr val="FF6A00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直接连接符 25">
              <a:extLst>
                <a:ext uri="{FF2B5EF4-FFF2-40B4-BE49-F238E27FC236}">
                  <a16:creationId xmlns:a16="http://schemas.microsoft.com/office/drawing/2014/main" id="{91A8930F-97D6-1ECE-FD44-948173F63B88}"/>
                </a:ext>
              </a:extLst>
            </p:cNvPr>
            <p:cNvCxnSpPr>
              <a:cxnSpLocks/>
              <a:stCxn id="7" idx="2"/>
              <a:endCxn id="12" idx="0"/>
            </p:cNvCxnSpPr>
            <p:nvPr/>
          </p:nvCxnSpPr>
          <p:spPr>
            <a:xfrm>
              <a:off x="4830700" y="4474835"/>
              <a:ext cx="0" cy="491045"/>
            </a:xfrm>
            <a:prstGeom prst="line">
              <a:avLst/>
            </a:prstGeom>
            <a:ln>
              <a:solidFill>
                <a:srgbClr val="FF6A00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文本框 27">
              <a:extLst>
                <a:ext uri="{FF2B5EF4-FFF2-40B4-BE49-F238E27FC236}">
                  <a16:creationId xmlns:a16="http://schemas.microsoft.com/office/drawing/2014/main" id="{D46CC330-C836-76B4-D872-1BC39D172EED}"/>
                </a:ext>
              </a:extLst>
            </p:cNvPr>
            <p:cNvSpPr txBox="1"/>
            <p:nvPr/>
          </p:nvSpPr>
          <p:spPr>
            <a:xfrm>
              <a:off x="363311" y="348405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dirty="0"/>
                <a:t>云企业网</a:t>
              </a:r>
              <a:endParaRPr lang="en-US" altLang="zh-CN" sz="1200" dirty="0"/>
            </a:p>
            <a:p>
              <a:pPr algn="ctr"/>
              <a:r>
                <a:rPr lang="en-US" altLang="zh-CN" sz="1200" dirty="0"/>
                <a:t>CEN-TR</a:t>
              </a:r>
              <a:endParaRPr lang="zh-CN" altLang="en-US" sz="1200" dirty="0"/>
            </a:p>
          </p:txBody>
        </p:sp>
        <p:sp>
          <p:nvSpPr>
            <p:cNvPr id="17" name="文本框 29">
              <a:extLst>
                <a:ext uri="{FF2B5EF4-FFF2-40B4-BE49-F238E27FC236}">
                  <a16:creationId xmlns:a16="http://schemas.microsoft.com/office/drawing/2014/main" id="{A6493BCD-3B91-6A1B-5ED7-1E78220A8EE8}"/>
                </a:ext>
              </a:extLst>
            </p:cNvPr>
            <p:cNvSpPr txBox="1"/>
            <p:nvPr/>
          </p:nvSpPr>
          <p:spPr>
            <a:xfrm>
              <a:off x="4477878" y="5318425"/>
              <a:ext cx="7056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 dirty="0"/>
                <a:t>Internet</a:t>
              </a:r>
              <a:endParaRPr lang="zh-CN" altLang="en-US" sz="1200" dirty="0"/>
            </a:p>
          </p:txBody>
        </p:sp>
        <p:sp>
          <p:nvSpPr>
            <p:cNvPr id="18" name="文本框 30">
              <a:extLst>
                <a:ext uri="{FF2B5EF4-FFF2-40B4-BE49-F238E27FC236}">
                  <a16:creationId xmlns:a16="http://schemas.microsoft.com/office/drawing/2014/main" id="{05F17009-7EFD-1B17-13B5-C442629C1CD6}"/>
                </a:ext>
              </a:extLst>
            </p:cNvPr>
            <p:cNvSpPr txBox="1"/>
            <p:nvPr/>
          </p:nvSpPr>
          <p:spPr>
            <a:xfrm>
              <a:off x="1735758" y="3671236"/>
              <a:ext cx="3561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000" dirty="0"/>
                <a:t>TR</a:t>
              </a:r>
              <a:endParaRPr lang="zh-CN" altLang="en-US" sz="1000" dirty="0"/>
            </a:p>
          </p:txBody>
        </p:sp>
        <p:pic>
          <p:nvPicPr>
            <p:cNvPr id="19" name="图片 3">
              <a:extLst>
                <a:ext uri="{FF2B5EF4-FFF2-40B4-BE49-F238E27FC236}">
                  <a16:creationId xmlns:a16="http://schemas.microsoft.com/office/drawing/2014/main" id="{14AE9A63-9065-E15B-32C5-260370D0E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14358" y="3390022"/>
              <a:ext cx="477557" cy="477557"/>
            </a:xfrm>
            <a:prstGeom prst="rect">
              <a:avLst/>
            </a:prstGeom>
          </p:spPr>
        </p:pic>
        <p:sp>
          <p:nvSpPr>
            <p:cNvPr id="21" name="文本框 48">
              <a:extLst>
                <a:ext uri="{FF2B5EF4-FFF2-40B4-BE49-F238E27FC236}">
                  <a16:creationId xmlns:a16="http://schemas.microsoft.com/office/drawing/2014/main" id="{2584279E-8C8F-BF3F-A91C-1C83D70890DA}"/>
                </a:ext>
              </a:extLst>
            </p:cNvPr>
            <p:cNvSpPr txBox="1"/>
            <p:nvPr/>
          </p:nvSpPr>
          <p:spPr>
            <a:xfrm>
              <a:off x="4254417" y="4290169"/>
              <a:ext cx="11448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/>
                <a:t>FortiGate NGFW</a:t>
              </a:r>
              <a:endParaRPr lang="zh-CN" altLang="en-US" sz="1000" dirty="0"/>
            </a:p>
          </p:txBody>
        </p:sp>
        <p:pic>
          <p:nvPicPr>
            <p:cNvPr id="23" name="图片 23">
              <a:extLst>
                <a:ext uri="{FF2B5EF4-FFF2-40B4-BE49-F238E27FC236}">
                  <a16:creationId xmlns:a16="http://schemas.microsoft.com/office/drawing/2014/main" id="{016F56B5-D933-B91E-3D1A-6BB918841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13097" y="4147524"/>
              <a:ext cx="178389" cy="158066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47666722-5358-6147-35B6-F236B85C7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73761" y="2102850"/>
              <a:ext cx="274320" cy="27432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1DADCA1-A046-E71D-820D-347054098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23358" y="2098391"/>
              <a:ext cx="274320" cy="27432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766B2E1-3EC1-B789-A889-F499F7B80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76845" y="3225205"/>
              <a:ext cx="274320" cy="27432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1E63F71-06D0-9A84-3364-0A3F71010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81561" y="3763910"/>
              <a:ext cx="274320" cy="27432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73C8D9E-C076-7AA3-C884-1677DF037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61265" y="2943606"/>
              <a:ext cx="365760" cy="36576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E27C9A5-5560-5C5E-2F50-812DDCF33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16200000">
              <a:off x="2878448" y="3431798"/>
              <a:ext cx="365760" cy="36576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5B9C2AE-A4C6-40C7-1342-F404C6B1BD87}"/>
                </a:ext>
              </a:extLst>
            </p:cNvPr>
            <p:cNvSpPr txBox="1"/>
            <p:nvPr/>
          </p:nvSpPr>
          <p:spPr>
            <a:xfrm>
              <a:off x="1446782" y="2982437"/>
              <a:ext cx="696024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>
                  <a:solidFill>
                    <a:srgbClr val="000000"/>
                  </a:solidFill>
                  <a:cs typeface="Arial" panose="020B0604020202090204" pitchFamily="34" charset="0"/>
                </a:rPr>
                <a:t>attachment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AEEF36-9A70-800C-2E23-49C49C4DBD39}"/>
                </a:ext>
              </a:extLst>
            </p:cNvPr>
            <p:cNvSpPr txBox="1"/>
            <p:nvPr/>
          </p:nvSpPr>
          <p:spPr>
            <a:xfrm>
              <a:off x="2790016" y="3751631"/>
              <a:ext cx="696024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>
                  <a:solidFill>
                    <a:srgbClr val="000000"/>
                  </a:solidFill>
                  <a:cs typeface="Arial" panose="020B0604020202090204" pitchFamily="34" charset="0"/>
                </a:rPr>
                <a:t>attachment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401BAA-FBD4-55E5-82F4-69AEE12B9405}"/>
                </a:ext>
              </a:extLst>
            </p:cNvPr>
            <p:cNvSpPr txBox="1"/>
            <p:nvPr/>
          </p:nvSpPr>
          <p:spPr>
            <a:xfrm>
              <a:off x="1629719" y="2363736"/>
              <a:ext cx="556563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 err="1">
                  <a:solidFill>
                    <a:srgbClr val="000000"/>
                  </a:solidFill>
                  <a:cs typeface="Arial" panose="020B0604020202090204" pitchFamily="34" charset="0"/>
                </a:rPr>
                <a:t>VSwitch</a:t>
              </a:r>
              <a:endParaRPr lang="en-US" sz="800" dirty="0">
                <a:solidFill>
                  <a:srgbClr val="000000"/>
                </a:solidFill>
                <a:cs typeface="Arial" panose="020B060402020209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A6F1245-4F25-3866-2B5F-FD16AE387BE9}"/>
                </a:ext>
              </a:extLst>
            </p:cNvPr>
            <p:cNvSpPr txBox="1"/>
            <p:nvPr/>
          </p:nvSpPr>
          <p:spPr>
            <a:xfrm>
              <a:off x="2292762" y="2363374"/>
              <a:ext cx="556563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 err="1">
                  <a:solidFill>
                    <a:srgbClr val="000000"/>
                  </a:solidFill>
                  <a:cs typeface="Arial" panose="020B0604020202090204" pitchFamily="34" charset="0"/>
                </a:rPr>
                <a:t>VSwitch</a:t>
              </a:r>
              <a:endParaRPr lang="en-US" sz="800" dirty="0">
                <a:solidFill>
                  <a:srgbClr val="000000"/>
                </a:solidFill>
                <a:cs typeface="Arial" panose="020B060402020209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AF28D5D-B2C3-017E-79A5-7C8269414864}"/>
                </a:ext>
              </a:extLst>
            </p:cNvPr>
            <p:cNvSpPr txBox="1"/>
            <p:nvPr/>
          </p:nvSpPr>
          <p:spPr>
            <a:xfrm rot="16200000">
              <a:off x="3364430" y="2900919"/>
              <a:ext cx="556563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 err="1">
                  <a:solidFill>
                    <a:srgbClr val="000000"/>
                  </a:solidFill>
                  <a:cs typeface="Arial" panose="020B0604020202090204" pitchFamily="34" charset="0"/>
                </a:rPr>
                <a:t>VSwitch</a:t>
              </a:r>
              <a:endParaRPr lang="en-US" sz="800" dirty="0">
                <a:solidFill>
                  <a:srgbClr val="000000"/>
                </a:solidFill>
                <a:cs typeface="Arial" panose="020B060402020209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65BE12C-76C1-E9E7-DD51-8F13F00C9619}"/>
                </a:ext>
              </a:extLst>
            </p:cNvPr>
            <p:cNvSpPr txBox="1"/>
            <p:nvPr/>
          </p:nvSpPr>
          <p:spPr>
            <a:xfrm rot="16200000">
              <a:off x="3371201" y="4188602"/>
              <a:ext cx="556563" cy="203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456565">
                <a:lnSpc>
                  <a:spcPct val="90000"/>
                </a:lnSpc>
                <a:spcBef>
                  <a:spcPts val="300"/>
                </a:spcBef>
              </a:pPr>
              <a:r>
                <a:rPr lang="en-US" sz="800" dirty="0" err="1">
                  <a:solidFill>
                    <a:srgbClr val="000000"/>
                  </a:solidFill>
                  <a:cs typeface="Arial" panose="020B0604020202090204" pitchFamily="34" charset="0"/>
                </a:rPr>
                <a:t>VSwitch</a:t>
              </a:r>
              <a:endParaRPr lang="en-US" sz="800" dirty="0">
                <a:solidFill>
                  <a:srgbClr val="000000"/>
                </a:solidFill>
                <a:cs typeface="Arial" panose="020B0604020202090204" pitchFamily="34" charset="0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790FC40-A70A-2513-30F1-5CF62D8A1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flipH="1">
              <a:off x="2236535" y="1369458"/>
              <a:ext cx="786700" cy="433571"/>
            </a:xfrm>
            <a:prstGeom prst="rect">
              <a:avLst/>
            </a:prstGeom>
          </p:spPr>
        </p:pic>
        <p:pic>
          <p:nvPicPr>
            <p:cNvPr id="46" name="Picture 273">
              <a:extLst>
                <a:ext uri="{FF2B5EF4-FFF2-40B4-BE49-F238E27FC236}">
                  <a16:creationId xmlns:a16="http://schemas.microsoft.com/office/drawing/2014/main" id="{86804A3E-3C9A-2C1F-A616-EF67E3BAA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 bwMode="auto">
            <a:xfrm>
              <a:off x="4589326" y="3524243"/>
              <a:ext cx="594194" cy="594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2425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CEN-TR-1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DB123-6D5D-D1C1-8C13-0D35A293D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18" y="1492709"/>
            <a:ext cx="10408024" cy="302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58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CEN-TR-2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2694D-D8C4-29B5-000E-5478BE753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667" y="1322066"/>
            <a:ext cx="9885921" cy="40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3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CEN-TR-3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8A4444-AAE6-1474-1AD7-DD48CA21B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83" y="1762792"/>
            <a:ext cx="9434456" cy="40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9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CEN-TR-4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E13C75-DFDD-9561-9B2B-6534EA2A2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1211474"/>
            <a:ext cx="9794947" cy="44350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F0BCCA-25F0-D097-632D-93983CE49C9D}"/>
              </a:ext>
            </a:extLst>
          </p:cNvPr>
          <p:cNvSpPr txBox="1"/>
          <p:nvPr/>
        </p:nvSpPr>
        <p:spPr>
          <a:xfrm>
            <a:off x="839755" y="5955474"/>
            <a:ext cx="301236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Assign workspace route to CEN-TR</a:t>
            </a:r>
          </a:p>
        </p:txBody>
      </p:sp>
    </p:spTree>
    <p:extLst>
      <p:ext uri="{BB962C8B-B14F-4D97-AF65-F5344CB8AC3E}">
        <p14:creationId xmlns:p14="http://schemas.microsoft.com/office/powerpoint/2010/main" val="177835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FGT-attach-RTB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C5AB96-A47F-1962-2C83-186FD496A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58" y="1416930"/>
            <a:ext cx="10381129" cy="430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6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FGT-RTB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57313A-7390-3E2F-071A-AF9FF90F1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42" y="1515035"/>
            <a:ext cx="10680864" cy="424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1530-1A0D-633E-D9C6-516BE62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 Cloud workspace network setting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97EDAA-7E18-4A3B-BA2C-7A4CAA639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227" y="1296954"/>
            <a:ext cx="9133526" cy="450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2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tinet Theme">
  <a:themeElements>
    <a:clrScheme name="Fortinet-2021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48D597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8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spcBef>
            <a:spcPts val="300"/>
          </a:spcBef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 defTabSz="457189">
          <a:lnSpc>
            <a:spcPct val="90000"/>
          </a:lnSpc>
          <a:spcBef>
            <a:spcPts val="300"/>
          </a:spcBef>
          <a:defRPr sz="1400" dirty="0" smtClean="0">
            <a:solidFill>
              <a:srgbClr val="000000"/>
            </a:solidFill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0A87B996-0F7D-0B4C-AE60-DDA80FF33A7A}" vid="{0F1DD611-4A27-5E47-9F79-5E28042758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CF52A6827C9444B48E3FB1946F0E93" ma:contentTypeVersion="15" ma:contentTypeDescription="Create a new document." ma:contentTypeScope="" ma:versionID="8660a4bbfa5c3f87c5227b5d8f3661e7">
  <xsd:schema xmlns:xsd="http://www.w3.org/2001/XMLSchema" xmlns:xs="http://www.w3.org/2001/XMLSchema" xmlns:p="http://schemas.microsoft.com/office/2006/metadata/properties" xmlns:ns2="045b5842-c199-4f78-b51f-591a57e7bb2b" xmlns:ns3="bcbac138-1889-45ac-863a-d6d3b7fc631d" targetNamespace="http://schemas.microsoft.com/office/2006/metadata/properties" ma:root="true" ma:fieldsID="ff41b526375841d824388547fd137cc1" ns2:_="" ns3:_="">
    <xsd:import namespace="045b5842-c199-4f78-b51f-591a57e7bb2b"/>
    <xsd:import namespace="bcbac138-1889-45ac-863a-d6d3b7fc63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5b5842-c199-4f78-b51f-591a57e7bb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bac138-1889-45ac-863a-d6d3b7fc631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0292957-d0c4-430e-a25d-1591601dfc06}" ma:internalName="TaxCatchAll" ma:showField="CatchAllData" ma:web="bcbac138-1889-45ac-863a-d6d3b7fc63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bac138-1889-45ac-863a-d6d3b7fc631d" xsi:nil="true"/>
    <lcf76f155ced4ddcb4097134ff3c332f xmlns="045b5842-c199-4f78-b51f-591a57e7bb2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4680D69-F26C-417B-820C-E5EF75CFC57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F289C4-1DE8-4ADF-8861-3AD6C9B790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5b5842-c199-4f78-b51f-591a57e7bb2b"/>
    <ds:schemaRef ds:uri="bcbac138-1889-45ac-863a-d6d3b7fc63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F02FE6-F052-4159-818A-1F36E66D60BC}">
  <ds:schemaRefs>
    <ds:schemaRef ds:uri="http://schemas.microsoft.com/office/2006/metadata/properties"/>
    <ds:schemaRef ds:uri="e409e175-c3d2-4d73-a945-0cb3babd281f"/>
    <ds:schemaRef ds:uri="http://purl.org/dc/dcmitype/"/>
    <ds:schemaRef ds:uri="http://purl.org/dc/elements/1.1/"/>
    <ds:schemaRef ds:uri="bddfa798-e1f3-4616-97d2-c6d69ce33e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bcbac138-1889-45ac-863a-d6d3b7fc631d"/>
    <ds:schemaRef ds:uri="045b5842-c199-4f78-b51f-591a57e7bb2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75974</TotalTime>
  <Words>55</Words>
  <Application>Microsoft Office PowerPoint</Application>
  <PresentationFormat>Widescreen</PresentationFormat>
  <Paragraphs>29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Inter</vt:lpstr>
      <vt:lpstr>Arial</vt:lpstr>
      <vt:lpstr>Fortinet Theme</vt:lpstr>
      <vt:lpstr>AWS Workspace Protection</vt:lpstr>
      <vt:lpstr>Ali workspace with cen-tr security inspection </vt:lpstr>
      <vt:lpstr>CEN-TR-1</vt:lpstr>
      <vt:lpstr>CEN-TR-2</vt:lpstr>
      <vt:lpstr>CEN-TR-3</vt:lpstr>
      <vt:lpstr>CEN-TR-4</vt:lpstr>
      <vt:lpstr>FGT-attach-RTB</vt:lpstr>
      <vt:lpstr>FGT-RTB</vt:lpstr>
      <vt:lpstr>Ali Cloud workspace network setting</vt:lpstr>
      <vt:lpstr>Login info</vt:lpstr>
      <vt:lpstr>Test-1 log</vt:lpstr>
      <vt:lpstr>Test-2 log</vt:lpstr>
      <vt:lpstr>Test-3 log</vt:lpstr>
      <vt:lpstr>Test-4 log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subject/>
  <dc:creator>Microsoft Office User</dc:creator>
  <cp:keywords/>
  <dc:description/>
  <cp:lastModifiedBy>Gang Liu</cp:lastModifiedBy>
  <cp:revision>901</cp:revision>
  <cp:lastPrinted>2021-01-11T23:45:02Z</cp:lastPrinted>
  <dcterms:created xsi:type="dcterms:W3CDTF">2019-01-23T23:41:37Z</dcterms:created>
  <dcterms:modified xsi:type="dcterms:W3CDTF">2024-09-11T06:25:32Z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0x01010020CF52A6827C9444B48E3FB1946F0E93</vt:lpwstr>
  </property>
</Properties>
</file>

<file path=docProps/thumbnail.jpeg>
</file>